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70770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a:srgbClr val="FF6600"/>
    <a:srgbClr val="00F228"/>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F85696-A475-41F2-99DF-23001F1658B1}" type="datetimeFigureOut">
              <a:rPr lang="en-US" smtClean="0"/>
              <a:pPr/>
              <a:t>1/28/2010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51E49B-4932-41C3-9120-B04330756DF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F85696-A475-41F2-99DF-23001F1658B1}" type="datetimeFigureOut">
              <a:rPr lang="en-US" smtClean="0"/>
              <a:pPr/>
              <a:t>1/28/2010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51E49B-4932-41C3-9120-B04330756DF1}"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automobilemag.com/f/28233528+w750+st0/0908_03_z+rallye_sanremo+montalcino_italy.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rds.yahoo.com/_ylt=A0WTb_5seF9L_1kADxmjzbkF/SIG=128mhjkfo/EXP=1264634348/**http:/www.flickr.com/photos/jkannenberg/2707558623/"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rds.yahoo.com/_ylt=A0WTb_ljeF9LLw4AejyJzbkF;_ylu=X3oDMTBqMjRpazg1BHBvcwMxMARzZWMDc3IEdnRpZAM-/SIG=1huv29jnh/EXP=1264634339/**http:/images.search.yahoo.com/images/view?back=http%3A%2F%2Fimages.search.yahoo.com%2Fsearch%2Fimages%3Fp%3Dsound%2Bwaves%26ei%3DUTF8%26rd%3Dr2%26fr%3Dyfp-t-892-s&amp;w=500&amp;h=281&amp;imgurl=farm4.static.flickr.com%2F3257%2F2707559305_426fcd1a9a.jpg&amp;rurl=http%3A%2F%2Fwww.flickr.com%2Fphotos%2Fjkannenberg%2F2707559305%2F&amp;size=70k&amp;name=Reductive+Waves+...&amp;p=sound+waves&amp;oid=e1b3f70c4e636238&amp;fr2=&amp;fusr=John+Kannenb...&amp;no=10&amp;tt=99986&amp;sigr=11ka26nv2&amp;sigi=11mk2o3tc&amp;sigb=12nbhqjhj"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hyperlink" Target="http://rds.yahoo.com/_ylt=A0WTb_qsel9L70UA8ayjzbkF/SIG=13jub1o6r/EXP=1264634924/**http:/s3.amazonaws.com/cutcaster-watermarked/watermarked_482b6ad19aa69CC_radioactive-scene.jpg" TargetMode="External"/><Relationship Id="rId1" Type="http://schemas.openxmlformats.org/officeDocument/2006/relationships/slideLayout" Target="../slideLayouts/slideLayout2.xml"/><Relationship Id="rId6" Type="http://schemas.openxmlformats.org/officeDocument/2006/relationships/hyperlink" Target="http://rds.yahoo.com/_ylt=A0WTbx5Xe19LIV8AgIaJzbkF;_ylu=X3oDMTBpcWpidGtpBHBvcwM4BHNlYwNzcgR2dGlkAw--/SIG=1gp1gvhr2/EXP=1264635095/**http:/images.search.yahoo.com/images/view?back=http%3A%2F%2Fimages.search.yahoo.com%2Fsearch%2Fimages%3Fp%3Dtoxic%26ei%3Dutf-8%26y%3DSearch%26fr%3Dyfp-t-892-s&amp;w=480&amp;h=360&amp;imgurl=www.billkaulitz.it%2Fwp-content%2Fuploads%2F2009%2F09%2Fbritney-spears-toxic1.jpg&amp;rurl=http%3A%2F%2Fwww.billkaulitz.it%2F2009%2F09%2Fbuongiorno-6&amp;size=21k&amp;name=toxic&amp;p=toxic&amp;oid=d634e8362942c624&amp;fr2=&amp;no=8&amp;tt=1289662&amp;sigr=11eu5ihp4&amp;sigi=12759uuci&amp;sigb=12lmholm8" TargetMode="External"/><Relationship Id="rId5" Type="http://schemas.openxmlformats.org/officeDocument/2006/relationships/image" Target="../media/image5.jpeg"/><Relationship Id="rId4" Type="http://schemas.openxmlformats.org/officeDocument/2006/relationships/hyperlink" Target="http://rds.yahoo.com/_ylt=A0WTb_qnel9LI0AAMu6JzbkF;_ylu=X3oDMTBpZTByOGFiBHBvcwMyBHNlYwNzcgR2dGlkAw--/SIG=1iptmurlp/EXP=1264634919/**http:/images.search.yahoo.com/images/view?back=http%3A%2F%2Fimages.search.yahoo.com%2Fsearch%2Fimages%3Fp%3Dtoxic%2Bsymbol%26ei%3Dutf-8%26y%3DSearch%26fr%3Dyfp-t-892-s&amp;w=180&amp;h=173&amp;imgurl=www.biologydaily.com%2Fbiology%2Fupload%2Fthumb%2F3%2F3c%2F180px-Toxic.png&amp;rurl=http%3A%2F%2Fschool.discoveryeducation.com%2Fquizzes12%2Fbrian58martinson%2FSciencesafetyquiz.html&amp;size=5k&amp;name=180px+Toxic+png&amp;p=toxic+symbol&amp;oid=d2edceda1a1fbeec&amp;fr2=&amp;no=2&amp;tt=438&amp;sigr=12mcehqn6&amp;sigi=11u1s8n6p&amp;sigb=12smapogc"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rds.yahoo.com/_ylt=A0WTb_4tf19LxiEAyCuJzbkF;_ylu=X3oDMTBpc2VvdmQ2BHBvcwM3BHNlYwNzcgR2dGlkAw--/SIG=1ghmrrcss/EXP=1264636077/**http:/images.search.yahoo.com/images/view?back=http%3A%2F%2Fimages.search.yahoo.com%2Fsearch%2Fimages%3Fp%3Dair%26ei%3Dutf-8%26fr%3Dyfp-t-892-s&amp;w=500&amp;h=338&amp;imgurl=farm4.static.flickr.com%2F3016%2F2954000033_28612c17b5.jpg&amp;rurl=http%3A%2F%2Fwww.flickr.com%2Fphotos%2Ftwiggyphoto%2F2954000033%2F&amp;size=79k&amp;name=In+the+Air&amp;p=air&amp;oid=52d44c851207d2c0&amp;fr2=&amp;fusr=Twiggy+%2A&amp;no=7&amp;tt=52655294&amp;sigr=11kb2br5j&amp;sigi=11m34obro&amp;sigb=12avkmqlb" TargetMode="External"/><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hyperlink" Target="http://rds.yahoo.com/_ylt=A0WTb_1tfl9LkyIA1wWjzbkF/SIG=1265b6jpj/EXP=1264635885/**http:/www.kilgraney.com/Golden%20Gravel_WEB.jpg" TargetMode="External"/><Relationship Id="rId1" Type="http://schemas.openxmlformats.org/officeDocument/2006/relationships/slideLayout" Target="../slideLayouts/slideLayout2.xml"/><Relationship Id="rId6" Type="http://schemas.openxmlformats.org/officeDocument/2006/relationships/hyperlink" Target="http://rds.yahoo.com/_ylt=A0WTb_30fl9L_WkAZkuJzbkF;_ylu=X3oDMTBpZm5udGl1BHBvcwM1BHNlYwNzcgR2dGlkAw--/SIG=1hiktev9n/EXP=1264636020/**http:/images.search.yahoo.com/images/view?back=http%3A%2F%2Fimages.search.yahoo.com%2Fsearch%2Fimages%3Fp%3Dwater%26ei%3Dutf-8%26y%3DSearch%26fr%3Dyfp-t-892-s&amp;w=500&amp;h=375&amp;imgurl=images.stanzapub.com%2Freaders%2F2008%2F11%2F23%2Fwater_1.jpg&amp;rurl=http%3A%2F%2Fwww.bukisa.com%2Farticles%2F101753_how-to-maximize-your-health-by-drinking-water&amp;size=136k&amp;name=water+1+jpg&amp;p=water&amp;oid=179102c5686e1a32&amp;fr2=&amp;no=5&amp;tt=59212112&amp;sigr=12jn2tfdm&amp;sigi=11j5h2e6t&amp;sigb=12lhvgm8o" TargetMode="External"/><Relationship Id="rId5" Type="http://schemas.openxmlformats.org/officeDocument/2006/relationships/image" Target="../media/image8.jpeg"/><Relationship Id="rId4" Type="http://schemas.openxmlformats.org/officeDocument/2006/relationships/hyperlink" Target="http://rds.yahoo.com/_ylt=A0WTb_m6fl9LADkAnayjzbkF/SIG=1384ampbu/EXP=1264635962/**http:/www.nicholaswaton.com/photo/images/20081002105909_20080906-16h10-img_8666.jpg" TargetMode="External"/><Relationship Id="rId9"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rds.yahoo.com/_ylt=A0WTb_wLgF9L5F4Ao5GjzbkF/SIG=125c34nqm/EXP=1264636299/**http:/www.lu.se/cache/ttf/00f66336c00f3b87a4.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solidFill>
                  <a:srgbClr val="FF0000"/>
                </a:solidFill>
              </a:rPr>
              <a:t>SOUND WAVES SAVE ROADS!</a:t>
            </a:r>
            <a:endParaRPr lang="en-US" sz="4800" dirty="0">
              <a:solidFill>
                <a:srgbClr val="FF0000"/>
              </a:solidFill>
            </a:endParaRPr>
          </a:p>
        </p:txBody>
      </p:sp>
      <p:sp>
        <p:nvSpPr>
          <p:cNvPr id="3" name="Subtitle 2"/>
          <p:cNvSpPr>
            <a:spLocks noGrp="1"/>
          </p:cNvSpPr>
          <p:nvPr>
            <p:ph type="subTitle" idx="1"/>
          </p:nvPr>
        </p:nvSpPr>
        <p:spPr/>
        <p:txBody>
          <a:bodyPr/>
          <a:lstStyle/>
          <a:p>
            <a:r>
              <a:rPr lang="en-US" dirty="0" smtClean="0"/>
              <a:t>By Antonio Nogalo</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Roads</a:t>
            </a:r>
            <a:endParaRPr lang="en-US" dirty="0"/>
          </a:p>
        </p:txBody>
      </p:sp>
      <p:sp>
        <p:nvSpPr>
          <p:cNvPr id="3" name="Content Placeholder 2"/>
          <p:cNvSpPr>
            <a:spLocks noGrp="1"/>
          </p:cNvSpPr>
          <p:nvPr>
            <p:ph idx="1"/>
          </p:nvPr>
        </p:nvSpPr>
        <p:spPr>
          <a:xfrm>
            <a:off x="457200" y="1524000"/>
            <a:ext cx="8229600" cy="4525963"/>
          </a:xfrm>
        </p:spPr>
        <p:txBody>
          <a:bodyPr>
            <a:normAutofit/>
          </a:bodyPr>
          <a:lstStyle/>
          <a:p>
            <a:pPr>
              <a:buNone/>
            </a:pPr>
            <a:r>
              <a:rPr lang="en-US" sz="2400" dirty="0" smtClean="0"/>
              <a:t>European roads are built  and repaired for billions of euros.</a:t>
            </a:r>
          </a:p>
          <a:p>
            <a:pPr>
              <a:buNone/>
            </a:pPr>
            <a:r>
              <a:rPr lang="en-US" sz="2400" dirty="0" smtClean="0"/>
              <a:t>All over the world people are developing better methods for design and quality control of materials. A problem today with roads is checking how sturdy and safely roads were built. Therefore more money is wasted for construction!</a:t>
            </a:r>
          </a:p>
          <a:p>
            <a:pPr>
              <a:buNone/>
            </a:pPr>
            <a:endParaRPr lang="en-US" sz="2400" dirty="0"/>
          </a:p>
        </p:txBody>
      </p:sp>
      <p:pic>
        <p:nvPicPr>
          <p:cNvPr id="1026" name="Picture 2" descr="Rallye Sanremo Montalcino Italy ">
            <a:hlinkClick r:id="rId2"/>
          </p:cNvPr>
          <p:cNvPicPr>
            <a:picLocks noChangeAspect="1" noChangeArrowheads="1"/>
          </p:cNvPicPr>
          <p:nvPr/>
        </p:nvPicPr>
        <p:blipFill>
          <a:blip r:embed="rId3" cstate="print"/>
          <a:srcRect/>
          <a:stretch>
            <a:fillRect/>
          </a:stretch>
        </p:blipFill>
        <p:spPr bwMode="auto">
          <a:xfrm>
            <a:off x="2209800" y="3581400"/>
            <a:ext cx="4114800" cy="308610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Sound Waves</a:t>
            </a:r>
            <a:endParaRPr lang="en-US" dirty="0"/>
          </a:p>
        </p:txBody>
      </p:sp>
      <p:sp>
        <p:nvSpPr>
          <p:cNvPr id="3" name="Content Placeholder 2"/>
          <p:cNvSpPr>
            <a:spLocks noGrp="1"/>
          </p:cNvSpPr>
          <p:nvPr>
            <p:ph idx="1"/>
          </p:nvPr>
        </p:nvSpPr>
        <p:spPr>
          <a:xfrm>
            <a:off x="457200" y="1219200"/>
            <a:ext cx="8229600" cy="4525963"/>
          </a:xfrm>
        </p:spPr>
        <p:txBody>
          <a:bodyPr>
            <a:normAutofit/>
          </a:bodyPr>
          <a:lstStyle/>
          <a:p>
            <a:pPr lvl="0"/>
            <a:r>
              <a:rPr lang="en-US" sz="2400" dirty="0"/>
              <a:t>A young scientist has developed a system that uses sound waves to display what a road looks like underground and whether it is being built properly.  Sound waves will be utilized to build high quality roadways with great cost savings. </a:t>
            </a:r>
          </a:p>
        </p:txBody>
      </p:sp>
      <p:pic>
        <p:nvPicPr>
          <p:cNvPr id="6146" name="Picture 2" descr="View Image">
            <a:hlinkClick r:id="rId2"/>
          </p:cNvPr>
          <p:cNvPicPr>
            <a:picLocks noChangeAspect="1" noChangeArrowheads="1"/>
          </p:cNvPicPr>
          <p:nvPr/>
        </p:nvPicPr>
        <p:blipFill>
          <a:blip r:embed="rId3" cstate="print"/>
          <a:srcRect/>
          <a:stretch>
            <a:fillRect/>
          </a:stretch>
        </p:blipFill>
        <p:spPr bwMode="auto">
          <a:xfrm>
            <a:off x="381000" y="4648200"/>
            <a:ext cx="3597207" cy="2028826"/>
          </a:xfrm>
          <a:prstGeom prst="rect">
            <a:avLst/>
          </a:prstGeom>
          <a:noFill/>
        </p:spPr>
      </p:pic>
      <p:pic>
        <p:nvPicPr>
          <p:cNvPr id="6148" name="Picture 4" descr="Go to fullsize image">
            <a:hlinkClick r:id="rId4"/>
          </p:cNvPr>
          <p:cNvPicPr>
            <a:picLocks noChangeAspect="1" noChangeArrowheads="1"/>
          </p:cNvPicPr>
          <p:nvPr/>
        </p:nvPicPr>
        <p:blipFill>
          <a:blip r:embed="rId5" cstate="print"/>
          <a:srcRect/>
          <a:stretch>
            <a:fillRect/>
          </a:stretch>
        </p:blipFill>
        <p:spPr bwMode="auto">
          <a:xfrm>
            <a:off x="4800600" y="4724400"/>
            <a:ext cx="3733800" cy="18891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F22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Damage</a:t>
            </a:r>
            <a:endParaRPr lang="en-US" dirty="0"/>
          </a:p>
        </p:txBody>
      </p:sp>
      <p:sp>
        <p:nvSpPr>
          <p:cNvPr id="3" name="Content Placeholder 2"/>
          <p:cNvSpPr>
            <a:spLocks noGrp="1"/>
          </p:cNvSpPr>
          <p:nvPr>
            <p:ph idx="1"/>
          </p:nvPr>
        </p:nvSpPr>
        <p:spPr/>
        <p:txBody>
          <a:bodyPr>
            <a:normAutofit/>
          </a:bodyPr>
          <a:lstStyle/>
          <a:p>
            <a:r>
              <a:rPr lang="en-US" sz="2400" dirty="0" smtClean="0"/>
              <a:t>Sound waves can detect damage in bridges, tunnels, dams, and nuclear plants which will prevent dangerous and toxic accidents.</a:t>
            </a:r>
            <a:endParaRPr lang="en-US" sz="2400" dirty="0"/>
          </a:p>
        </p:txBody>
      </p:sp>
      <p:pic>
        <p:nvPicPr>
          <p:cNvPr id="16386" name="Picture 2" descr="View Image">
            <a:hlinkClick r:id="rId2"/>
          </p:cNvPr>
          <p:cNvPicPr>
            <a:picLocks noChangeAspect="1" noChangeArrowheads="1"/>
          </p:cNvPicPr>
          <p:nvPr/>
        </p:nvPicPr>
        <p:blipFill>
          <a:blip r:embed="rId3" cstate="print"/>
          <a:srcRect/>
          <a:stretch>
            <a:fillRect/>
          </a:stretch>
        </p:blipFill>
        <p:spPr bwMode="auto">
          <a:xfrm>
            <a:off x="533400" y="4038600"/>
            <a:ext cx="2381250" cy="2143125"/>
          </a:xfrm>
          <a:prstGeom prst="rect">
            <a:avLst/>
          </a:prstGeom>
          <a:noFill/>
        </p:spPr>
      </p:pic>
      <p:pic>
        <p:nvPicPr>
          <p:cNvPr id="16388" name="Picture 4" descr="Go to fullsize image">
            <a:hlinkClick r:id="rId4"/>
          </p:cNvPr>
          <p:cNvPicPr>
            <a:picLocks noChangeAspect="1" noChangeArrowheads="1"/>
          </p:cNvPicPr>
          <p:nvPr/>
        </p:nvPicPr>
        <p:blipFill>
          <a:blip r:embed="rId5" cstate="print"/>
          <a:srcRect/>
          <a:stretch>
            <a:fillRect/>
          </a:stretch>
        </p:blipFill>
        <p:spPr bwMode="auto">
          <a:xfrm>
            <a:off x="3429000" y="2819400"/>
            <a:ext cx="2057400" cy="2133600"/>
          </a:xfrm>
          <a:prstGeom prst="rect">
            <a:avLst/>
          </a:prstGeom>
          <a:noFill/>
        </p:spPr>
      </p:pic>
      <p:pic>
        <p:nvPicPr>
          <p:cNvPr id="16390" name="Picture 6" descr="Go to fullsize image">
            <a:hlinkClick r:id="rId6"/>
          </p:cNvPr>
          <p:cNvPicPr>
            <a:picLocks noChangeAspect="1" noChangeArrowheads="1"/>
          </p:cNvPicPr>
          <p:nvPr/>
        </p:nvPicPr>
        <p:blipFill>
          <a:blip r:embed="rId7" cstate="print"/>
          <a:srcRect/>
          <a:stretch>
            <a:fillRect/>
          </a:stretch>
        </p:blipFill>
        <p:spPr bwMode="auto">
          <a:xfrm>
            <a:off x="5715000" y="3810000"/>
            <a:ext cx="3149600" cy="2362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66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a:t>
            </a:r>
            <a:endParaRPr lang="en-US" dirty="0"/>
          </a:p>
        </p:txBody>
      </p:sp>
      <p:sp>
        <p:nvSpPr>
          <p:cNvPr id="3" name="Content Placeholder 2"/>
          <p:cNvSpPr>
            <a:spLocks noGrp="1"/>
          </p:cNvSpPr>
          <p:nvPr>
            <p:ph idx="1"/>
          </p:nvPr>
        </p:nvSpPr>
        <p:spPr/>
        <p:txBody>
          <a:bodyPr>
            <a:normAutofit/>
          </a:bodyPr>
          <a:lstStyle/>
          <a:p>
            <a:r>
              <a:rPr lang="en-US" sz="2400" dirty="0" smtClean="0"/>
              <a:t>There are many materials in roads such as gravel, bitumen, air and water. It is unsure how roads will respond to future traffic and environmental loads. This is because roads are built in to the ground so it is hard to inspect them visually.</a:t>
            </a:r>
            <a:endParaRPr lang="en-US" sz="2400" dirty="0"/>
          </a:p>
        </p:txBody>
      </p:sp>
      <p:pic>
        <p:nvPicPr>
          <p:cNvPr id="17410" name="Picture 2" descr="View Image">
            <a:hlinkClick r:id="rId2"/>
          </p:cNvPr>
          <p:cNvPicPr>
            <a:picLocks noChangeAspect="1" noChangeArrowheads="1"/>
          </p:cNvPicPr>
          <p:nvPr/>
        </p:nvPicPr>
        <p:blipFill>
          <a:blip r:embed="rId3" cstate="print"/>
          <a:srcRect/>
          <a:stretch>
            <a:fillRect/>
          </a:stretch>
        </p:blipFill>
        <p:spPr bwMode="auto">
          <a:xfrm>
            <a:off x="1828800" y="3276600"/>
            <a:ext cx="2133600" cy="1828800"/>
          </a:xfrm>
          <a:prstGeom prst="rect">
            <a:avLst/>
          </a:prstGeom>
          <a:noFill/>
        </p:spPr>
      </p:pic>
      <p:pic>
        <p:nvPicPr>
          <p:cNvPr id="17412" name="Picture 4" descr="View Image">
            <a:hlinkClick r:id="rId4"/>
          </p:cNvPr>
          <p:cNvPicPr>
            <a:picLocks noChangeAspect="1" noChangeArrowheads="1"/>
          </p:cNvPicPr>
          <p:nvPr/>
        </p:nvPicPr>
        <p:blipFill>
          <a:blip r:embed="rId5" cstate="print"/>
          <a:srcRect/>
          <a:stretch>
            <a:fillRect/>
          </a:stretch>
        </p:blipFill>
        <p:spPr bwMode="auto">
          <a:xfrm>
            <a:off x="1828800" y="5105400"/>
            <a:ext cx="2133600" cy="1752600"/>
          </a:xfrm>
          <a:prstGeom prst="rect">
            <a:avLst/>
          </a:prstGeom>
          <a:noFill/>
        </p:spPr>
      </p:pic>
      <p:pic>
        <p:nvPicPr>
          <p:cNvPr id="17414" name="Picture 6" descr="Go to fullsize image">
            <a:hlinkClick r:id="rId6"/>
          </p:cNvPr>
          <p:cNvPicPr>
            <a:picLocks noChangeAspect="1" noChangeArrowheads="1"/>
          </p:cNvPicPr>
          <p:nvPr/>
        </p:nvPicPr>
        <p:blipFill>
          <a:blip r:embed="rId7" cstate="print"/>
          <a:srcRect/>
          <a:stretch>
            <a:fillRect/>
          </a:stretch>
        </p:blipFill>
        <p:spPr bwMode="auto">
          <a:xfrm>
            <a:off x="3962400" y="5105400"/>
            <a:ext cx="2057400" cy="1798322"/>
          </a:xfrm>
          <a:prstGeom prst="rect">
            <a:avLst/>
          </a:prstGeom>
          <a:noFill/>
        </p:spPr>
      </p:pic>
      <p:pic>
        <p:nvPicPr>
          <p:cNvPr id="17416" name="Picture 8" descr="Go to fullsize image">
            <a:hlinkClick r:id="rId8"/>
          </p:cNvPr>
          <p:cNvPicPr>
            <a:picLocks noChangeAspect="1" noChangeArrowheads="1"/>
          </p:cNvPicPr>
          <p:nvPr/>
        </p:nvPicPr>
        <p:blipFill>
          <a:blip r:embed="rId9" cstate="print"/>
          <a:srcRect/>
          <a:stretch>
            <a:fillRect/>
          </a:stretch>
        </p:blipFill>
        <p:spPr bwMode="auto">
          <a:xfrm>
            <a:off x="3962400" y="3276600"/>
            <a:ext cx="2057400" cy="182165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900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Nils Ryden</a:t>
            </a:r>
            <a:endParaRPr lang="en-US" dirty="0"/>
          </a:p>
        </p:txBody>
      </p:sp>
      <p:sp>
        <p:nvSpPr>
          <p:cNvPr id="3" name="Content Placeholder 2"/>
          <p:cNvSpPr>
            <a:spLocks noGrp="1"/>
          </p:cNvSpPr>
          <p:nvPr>
            <p:ph idx="1"/>
          </p:nvPr>
        </p:nvSpPr>
        <p:spPr/>
        <p:txBody>
          <a:bodyPr>
            <a:normAutofit/>
          </a:bodyPr>
          <a:lstStyle/>
          <a:p>
            <a:r>
              <a:rPr lang="en-US" sz="2400" dirty="0" smtClean="0"/>
              <a:t>Nils Ryden is a researcher in engineering geology at the Faculty of Engineering, Lund University who developed the technology.  He said that some roads only hold up for a few years because of weaknesses in the road that were overlooked.</a:t>
            </a:r>
            <a:endParaRPr lang="en-US" sz="2400" dirty="0"/>
          </a:p>
        </p:txBody>
      </p:sp>
      <p:pic>
        <p:nvPicPr>
          <p:cNvPr id="18434" name="Picture 2" descr="View Image">
            <a:hlinkClick r:id="rId2"/>
          </p:cNvPr>
          <p:cNvPicPr>
            <a:picLocks noChangeAspect="1" noChangeArrowheads="1"/>
          </p:cNvPicPr>
          <p:nvPr/>
        </p:nvPicPr>
        <p:blipFill>
          <a:blip r:embed="rId3" cstate="print"/>
          <a:srcRect/>
          <a:stretch>
            <a:fillRect/>
          </a:stretch>
        </p:blipFill>
        <p:spPr bwMode="auto">
          <a:xfrm>
            <a:off x="6096000" y="3124200"/>
            <a:ext cx="2590800" cy="337343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THE END</a:t>
            </a:r>
            <a:endParaRPr lang="en-US" dirty="0">
              <a:solidFill>
                <a:srgbClr val="FF0000"/>
              </a:solidFill>
            </a:endParaRPr>
          </a:p>
        </p:txBody>
      </p:sp>
      <p:sp>
        <p:nvSpPr>
          <p:cNvPr id="3" name="Content Placeholder 2"/>
          <p:cNvSpPr>
            <a:spLocks noGrp="1"/>
          </p:cNvSpPr>
          <p:nvPr>
            <p:ph idx="1"/>
          </p:nvPr>
        </p:nvSpPr>
        <p:spPr/>
        <p:txBody>
          <a:bodyPr>
            <a:normAutofit/>
          </a:bodyPr>
          <a:lstStyle/>
          <a:p>
            <a:pPr>
              <a:buNone/>
            </a:pPr>
            <a:r>
              <a:rPr lang="en-US" sz="4800" dirty="0" smtClean="0">
                <a:solidFill>
                  <a:srgbClr val="FF0000"/>
                </a:solidFill>
              </a:rPr>
              <a:t>I HOPE YOU  ENJOYED IT!</a:t>
            </a:r>
          </a:p>
          <a:p>
            <a:endParaRPr lang="en-US" sz="4800" dirty="0">
              <a:solidFill>
                <a:srgbClr val="FF0000"/>
              </a:solidFill>
            </a:endParaRPr>
          </a:p>
          <a:p>
            <a:endParaRPr lang="en-US" sz="4800" dirty="0" smtClean="0">
              <a:solidFill>
                <a:srgbClr val="FF0000"/>
              </a:solidFill>
            </a:endParaRPr>
          </a:p>
          <a:p>
            <a:endParaRPr lang="en-US" sz="4800" dirty="0">
              <a:solidFill>
                <a:srgbClr val="FF0000"/>
              </a:solidFill>
            </a:endParaRPr>
          </a:p>
          <a:p>
            <a:pPr>
              <a:buNone/>
            </a:pPr>
            <a:r>
              <a:rPr lang="en-US" sz="4800" dirty="0" smtClean="0">
                <a:solidFill>
                  <a:srgbClr val="FF0000"/>
                </a:solidFill>
              </a:rPr>
              <a:t>                         </a:t>
            </a:r>
            <a:endParaRPr lang="en-US" sz="4800"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805</TotalTime>
  <Words>232</Words>
  <Application>Microsoft Office PowerPoint</Application>
  <PresentationFormat>On-screen Show (4:3)</PresentationFormat>
  <Paragraphs>19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SOUND WAVES SAVE ROADS!</vt:lpstr>
      <vt:lpstr>Roads</vt:lpstr>
      <vt:lpstr>Sound Waves</vt:lpstr>
      <vt:lpstr>Damage</vt:lpstr>
      <vt:lpstr>Materials</vt:lpstr>
      <vt:lpstr>Nils Ryden</vt:lpstr>
      <vt:lpstr>THE END</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SOUND WAVES SAVE ROADS!</dc:title>
  <dc:creator>Sandra</dc:creator>
  <cp:lastModifiedBy>IRVINGTON</cp:lastModifiedBy>
  <cp:revision>18</cp:revision>
  <dcterms:created xsi:type="dcterms:W3CDTF">2010-01-26T23:03:38Z</dcterms:created>
  <dcterms:modified xsi:type="dcterms:W3CDTF">2010-01-28T13:28:22Z</dcterms:modified>
</cp:coreProperties>
</file>